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58" r:id="rId6"/>
    <p:sldId id="257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9E28D-00B2-4E0A-9CC5-F604FD34788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E6C604-0603-4C83-8928-ABE446B5B7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9E28D-00B2-4E0A-9CC5-F604FD34788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E6C604-0603-4C83-8928-ABE446B5B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9E28D-00B2-4E0A-9CC5-F604FD34788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E6C604-0603-4C83-8928-ABE446B5B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9E28D-00B2-4E0A-9CC5-F604FD34788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E6C604-0603-4C83-8928-ABE446B5B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9E28D-00B2-4E0A-9CC5-F604FD34788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E6C604-0603-4C83-8928-ABE446B5B7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9E28D-00B2-4E0A-9CC5-F604FD34788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E6C604-0603-4C83-8928-ABE446B5B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9E28D-00B2-4E0A-9CC5-F604FD34788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E6C604-0603-4C83-8928-ABE446B5B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9E28D-00B2-4E0A-9CC5-F604FD34788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E6C604-0603-4C83-8928-ABE446B5B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9E28D-00B2-4E0A-9CC5-F604FD34788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E6C604-0603-4C83-8928-ABE446B5B74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9E28D-00B2-4E0A-9CC5-F604FD34788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E6C604-0603-4C83-8928-ABE446B5B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9E28D-00B2-4E0A-9CC5-F604FD34788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E6C604-0603-4C83-8928-ABE446B5B7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2D9E28D-00B2-4E0A-9CC5-F604FD34788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EE6C604-0603-4C83-8928-ABE446B5B74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5286380" y="5500702"/>
            <a:ext cx="31432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МКОУ «Бабаюртовская СОШ №3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им.З.А.Мартункаева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928802"/>
            <a:ext cx="72152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Наш школьный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завтрак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PROGRESS\Desktop\43e99937-2890-4bd2-b558-e5f20adcd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3929090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8" name="Picture 2" descr="C:\Users\PROGRESS\Desktop\4dad1f27-325b-460b-80b6-d36e11ed4b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4143404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PROGRESS\Desktop\172e9236-acab-41b9-85cb-132b278066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4071966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PROGRESS\Desktop\510625c7-9f68-4705-b063-8bdb47f56c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31290"/>
            <a:ext cx="3929090" cy="4062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PROGRESS\Desktop\675d53f8-3bc3-45af-adfc-287d8fb2e3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3857652" cy="3988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 descr="C:\Users\PROGRESS\Desktop\876ab6e4-8e0b-4392-92c3-fc102a0941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571744"/>
            <a:ext cx="3643338" cy="4154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PROGRESS\Desktop\16e745e3-6ac5-46b1-86ba-aac693466d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350046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Users\PROGRESS\Desktop\3dc61de9-aefb-4710-bf7f-ffc3f7da61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950364"/>
            <a:ext cx="4071966" cy="3764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PROGRESS\Desktop\eb731b7a-f9f5-40dc-98a8-84b7ba6015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3714776" cy="3263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6" name="Picture 2" descr="C:\Users\PROGRESS\Desktop\dae548cc-70ff-4fc3-b837-a3afd8d206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74844"/>
            <a:ext cx="3929090" cy="3440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80adf9aooh.xn--p1ai/wp-content/uploads/2023/08/1644936026_1-fikiwiki-com-p-kartinki-mi-za-zdorovoe-pitan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7620053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208</TotalTime>
  <Words>11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PROGRESS</dc:creator>
  <cp:lastModifiedBy>PROGRESS</cp:lastModifiedBy>
  <cp:revision>17</cp:revision>
  <dcterms:created xsi:type="dcterms:W3CDTF">2024-04-26T06:38:19Z</dcterms:created>
  <dcterms:modified xsi:type="dcterms:W3CDTF">2024-04-26T10:06:47Z</dcterms:modified>
</cp:coreProperties>
</file>